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140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095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1205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5272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0791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093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681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8000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4388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1916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883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37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AD0C-54E4-4E71-B77D-9679E2F43C7D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31DCE-1F28-4FCF-910C-EAE150DDED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5118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236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458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FAC\Desktop\PIBIC\XXI Seminário Pibic\artes\Cabeçalho e Rodapé-02_apresentaçã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Personalizar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Company>Energisa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Energisa Acre</dc:creator>
  <cp:lastModifiedBy>UFAC</cp:lastModifiedBy>
  <cp:revision>2</cp:revision>
  <dcterms:created xsi:type="dcterms:W3CDTF">2022-08-29T17:59:43Z</dcterms:created>
  <dcterms:modified xsi:type="dcterms:W3CDTF">2022-08-31T17:01:23Z</dcterms:modified>
</cp:coreProperties>
</file>