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19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70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62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72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57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07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81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58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65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18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A3E3C-5BBC-4749-BEB7-CEFA6B39E50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59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B1614E8-7270-41CB-8986-9C9FAA150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97175AC-F7B4-41DC-8963-57A03CFCE574}"/>
              </a:ext>
            </a:extLst>
          </p:cNvPr>
          <p:cNvSpPr txBox="1"/>
          <p:nvPr/>
        </p:nvSpPr>
        <p:spPr>
          <a:xfrm>
            <a:off x="1783992" y="2073533"/>
            <a:ext cx="587576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50" b="1" dirty="0"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A9B7D2E-61BB-457E-84AE-27AEE7BC47FA}"/>
              </a:ext>
            </a:extLst>
          </p:cNvPr>
          <p:cNvSpPr txBox="1"/>
          <p:nvPr/>
        </p:nvSpPr>
        <p:spPr>
          <a:xfrm>
            <a:off x="5612295" y="3430927"/>
            <a:ext cx="3319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Autor: Nome do bolsista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Coautores: </a:t>
            </a:r>
          </a:p>
        </p:txBody>
      </p:sp>
    </p:spTree>
    <p:extLst>
      <p:ext uri="{BB962C8B-B14F-4D97-AF65-F5344CB8AC3E}">
        <p14:creationId xmlns:p14="http://schemas.microsoft.com/office/powerpoint/2010/main" val="2896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72BEB21-64CA-4F19-97B1-926A7A667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41B0D35-0EA4-4FD1-8255-AFFA25F11958}"/>
              </a:ext>
            </a:extLst>
          </p:cNvPr>
          <p:cNvSpPr txBox="1"/>
          <p:nvPr/>
        </p:nvSpPr>
        <p:spPr>
          <a:xfrm>
            <a:off x="1789043" y="2149338"/>
            <a:ext cx="670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formato do texto deve apresentar os seguintes critérios: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Fonte: Arial, tamanho 24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5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A6D9BA0-4455-4FE5-ACBC-A9ADF1FA6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41B0D35-0EA4-4FD1-8255-AFFA25F11958}"/>
              </a:ext>
            </a:extLst>
          </p:cNvPr>
          <p:cNvSpPr txBox="1"/>
          <p:nvPr/>
        </p:nvSpPr>
        <p:spPr>
          <a:xfrm>
            <a:off x="1789043" y="2149338"/>
            <a:ext cx="67089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Deve conter os seguintes itens: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(s)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 ou Materiais e métodos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6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2B3EB82-4CD8-4D62-A0F6-52F7A3C38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41B0D35-0EA4-4FD1-8255-AFFA25F11958}"/>
              </a:ext>
            </a:extLst>
          </p:cNvPr>
          <p:cNvSpPr txBox="1"/>
          <p:nvPr/>
        </p:nvSpPr>
        <p:spPr>
          <a:xfrm>
            <a:off x="2040834" y="2785441"/>
            <a:ext cx="670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Figuras e tabelas poderão ser inserida</a:t>
            </a:r>
          </a:p>
        </p:txBody>
      </p:sp>
    </p:spTree>
    <p:extLst>
      <p:ext uri="{BB962C8B-B14F-4D97-AF65-F5344CB8AC3E}">
        <p14:creationId xmlns:p14="http://schemas.microsoft.com/office/powerpoint/2010/main" val="3886352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53</Words>
  <Application>Microsoft Office PowerPoint</Application>
  <PresentationFormat>Apresentação na tela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keiti.mendes@outlook.com</dc:creator>
  <cp:lastModifiedBy>Gilvan Nascimento</cp:lastModifiedBy>
  <cp:revision>5</cp:revision>
  <dcterms:created xsi:type="dcterms:W3CDTF">2021-09-24T13:15:16Z</dcterms:created>
  <dcterms:modified xsi:type="dcterms:W3CDTF">2021-10-07T20:49:09Z</dcterms:modified>
</cp:coreProperties>
</file>