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3E3C-5BBC-4749-BEB7-CEFA6B39E506}" type="datetimeFigureOut">
              <a:rPr lang="pt-BR" smtClean="0"/>
              <a:t>07/10/2021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65AA-6B54-44AE-8453-E8AE84D84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52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3E3C-5BBC-4749-BEB7-CEFA6B39E506}" type="datetimeFigureOut">
              <a:rPr lang="pt-BR" smtClean="0"/>
              <a:t>07/10/2021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65AA-6B54-44AE-8453-E8AE84D84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7190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3E3C-5BBC-4749-BEB7-CEFA6B39E506}" type="datetimeFigureOut">
              <a:rPr lang="pt-BR" smtClean="0"/>
              <a:t>07/10/2021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65AA-6B54-44AE-8453-E8AE84D84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770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3E3C-5BBC-4749-BEB7-CEFA6B39E506}" type="datetimeFigureOut">
              <a:rPr lang="pt-BR" smtClean="0"/>
              <a:t>07/10/2021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65AA-6B54-44AE-8453-E8AE84D84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5625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3E3C-5BBC-4749-BEB7-CEFA6B39E506}" type="datetimeFigureOut">
              <a:rPr lang="pt-BR" smtClean="0"/>
              <a:t>07/10/2021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65AA-6B54-44AE-8453-E8AE84D84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8720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3E3C-5BBC-4749-BEB7-CEFA6B39E506}" type="datetimeFigureOut">
              <a:rPr lang="pt-BR" smtClean="0"/>
              <a:t>07/10/2021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65AA-6B54-44AE-8453-E8AE84D84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2572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3E3C-5BBC-4749-BEB7-CEFA6B39E506}" type="datetimeFigureOut">
              <a:rPr lang="pt-BR" smtClean="0"/>
              <a:t>07/10/2021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65AA-6B54-44AE-8453-E8AE84D84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7075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3E3C-5BBC-4749-BEB7-CEFA6B39E506}" type="datetimeFigureOut">
              <a:rPr lang="pt-BR" smtClean="0"/>
              <a:t>07/10/2021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65AA-6B54-44AE-8453-E8AE84D84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081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3E3C-5BBC-4749-BEB7-CEFA6B39E506}" type="datetimeFigureOut">
              <a:rPr lang="pt-BR" smtClean="0"/>
              <a:t>07/10/2021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65AA-6B54-44AE-8453-E8AE84D84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9581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3E3C-5BBC-4749-BEB7-CEFA6B39E506}" type="datetimeFigureOut">
              <a:rPr lang="pt-BR" smtClean="0"/>
              <a:t>07/10/2021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65AA-6B54-44AE-8453-E8AE84D84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7651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A3E3C-5BBC-4749-BEB7-CEFA6B39E506}" type="datetimeFigureOut">
              <a:rPr lang="pt-BR" smtClean="0"/>
              <a:t>07/10/2021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265AA-6B54-44AE-8453-E8AE84D84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6185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A3E3C-5BBC-4749-BEB7-CEFA6B39E506}" type="datetimeFigureOut">
              <a:rPr lang="pt-BR" smtClean="0"/>
              <a:t>07/10/2021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265AA-6B54-44AE-8453-E8AE84D84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0594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8B1614E8-7270-41CB-8986-9C9FAA1501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997175AC-F7B4-41DC-8963-57A03CFCE574}"/>
              </a:ext>
            </a:extLst>
          </p:cNvPr>
          <p:cNvSpPr txBox="1"/>
          <p:nvPr/>
        </p:nvSpPr>
        <p:spPr>
          <a:xfrm>
            <a:off x="1783992" y="2073533"/>
            <a:ext cx="5875763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50" b="1" dirty="0">
                <a:latin typeface="Arial" panose="020B0604020202020204" pitchFamily="34" charset="0"/>
                <a:cs typeface="Arial" panose="020B0604020202020204" pitchFamily="34" charset="0"/>
              </a:rPr>
              <a:t>TÍTULO DO PROJETO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A9B7D2E-61BB-457E-84AE-27AEE7BC47FA}"/>
              </a:ext>
            </a:extLst>
          </p:cNvPr>
          <p:cNvSpPr txBox="1"/>
          <p:nvPr/>
        </p:nvSpPr>
        <p:spPr>
          <a:xfrm>
            <a:off x="5612295" y="3430927"/>
            <a:ext cx="33196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Autor: Nome do bolsista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Coautores: </a:t>
            </a:r>
          </a:p>
        </p:txBody>
      </p:sp>
    </p:spTree>
    <p:extLst>
      <p:ext uri="{BB962C8B-B14F-4D97-AF65-F5344CB8AC3E}">
        <p14:creationId xmlns:p14="http://schemas.microsoft.com/office/powerpoint/2010/main" val="2896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072BEB21-64CA-4F19-97B1-926A7A667E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541B0D35-0EA4-4FD1-8255-AFFA25F11958}"/>
              </a:ext>
            </a:extLst>
          </p:cNvPr>
          <p:cNvSpPr txBox="1"/>
          <p:nvPr/>
        </p:nvSpPr>
        <p:spPr>
          <a:xfrm>
            <a:off x="1789043" y="2149338"/>
            <a:ext cx="67089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 formato do texto deve apresentar os seguintes critérios: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Fonte: Arial, tamanho 24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550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CA6D9BA0-4455-4FE5-ACBC-A9ADF1FA6E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541B0D35-0EA4-4FD1-8255-AFFA25F11958}"/>
              </a:ext>
            </a:extLst>
          </p:cNvPr>
          <p:cNvSpPr txBox="1"/>
          <p:nvPr/>
        </p:nvSpPr>
        <p:spPr>
          <a:xfrm>
            <a:off x="1789043" y="2149338"/>
            <a:ext cx="670891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Deve conter os seguintes itens: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Introdução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Objetivo (s)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Metodologia ou Materiais e métodos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166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32B3EB82-4CD8-4D62-A0F6-52F7A3C38C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541B0D35-0EA4-4FD1-8255-AFFA25F11958}"/>
              </a:ext>
            </a:extLst>
          </p:cNvPr>
          <p:cNvSpPr txBox="1"/>
          <p:nvPr/>
        </p:nvSpPr>
        <p:spPr>
          <a:xfrm>
            <a:off x="2040834" y="2785441"/>
            <a:ext cx="6708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Figuras e tabelas poderão ser inserida</a:t>
            </a:r>
          </a:p>
        </p:txBody>
      </p:sp>
    </p:spTree>
    <p:extLst>
      <p:ext uri="{BB962C8B-B14F-4D97-AF65-F5344CB8AC3E}">
        <p14:creationId xmlns:p14="http://schemas.microsoft.com/office/powerpoint/2010/main" val="38863520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298</TotalTime>
  <Words>53</Words>
  <Application>Microsoft Office PowerPoint</Application>
  <PresentationFormat>Apresentação na tela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keiti.mendes@outlook.com</dc:creator>
  <cp:lastModifiedBy>Gilvan Nascimento</cp:lastModifiedBy>
  <cp:revision>5</cp:revision>
  <dcterms:created xsi:type="dcterms:W3CDTF">2021-09-24T13:15:16Z</dcterms:created>
  <dcterms:modified xsi:type="dcterms:W3CDTF">2021-10-07T20:49:09Z</dcterms:modified>
</cp:coreProperties>
</file>